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45" r:id="rId2"/>
    <p:sldId id="652" r:id="rId3"/>
    <p:sldId id="653" r:id="rId4"/>
    <p:sldId id="654" r:id="rId5"/>
    <p:sldId id="655" r:id="rId6"/>
    <p:sldId id="656" r:id="rId7"/>
    <p:sldId id="657" r:id="rId8"/>
    <p:sldId id="658" r:id="rId9"/>
    <p:sldId id="659" r:id="rId10"/>
    <p:sldId id="660" r:id="rId11"/>
    <p:sldId id="661" r:id="rId12"/>
    <p:sldId id="662" r:id="rId13"/>
    <p:sldId id="663" r:id="rId14"/>
    <p:sldId id="664" r:id="rId15"/>
    <p:sldId id="665" r:id="rId16"/>
    <p:sldId id="666" r:id="rId17"/>
    <p:sldId id="667" r:id="rId18"/>
    <p:sldId id="668" r:id="rId19"/>
    <p:sldId id="669" r:id="rId20"/>
    <p:sldId id="670" r:id="rId21"/>
    <p:sldId id="671" r:id="rId22"/>
    <p:sldId id="672" r:id="rId23"/>
    <p:sldId id="67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8" autoAdjust="0"/>
    <p:restoredTop sz="77618" autoAdjust="0"/>
  </p:normalViewPr>
  <p:slideViewPr>
    <p:cSldViewPr>
      <p:cViewPr>
        <p:scale>
          <a:sx n="81" d="100"/>
          <a:sy n="81" d="100"/>
        </p:scale>
        <p:origin x="16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October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Logistic regression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247900"/>
            <a:ext cx="9055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568450"/>
            <a:ext cx="902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25600"/>
            <a:ext cx="9017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273300"/>
            <a:ext cx="905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27250"/>
            <a:ext cx="7962900" cy="2603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6643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33376</TotalTime>
  <Words>29</Words>
  <Application>Microsoft Macintosh PowerPoint</Application>
  <PresentationFormat>화면 슬라이드 쇼(4:3)</PresentationFormat>
  <Paragraphs>25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1120</cp:revision>
  <dcterms:created xsi:type="dcterms:W3CDTF">2010-03-17T18:05:41Z</dcterms:created>
  <dcterms:modified xsi:type="dcterms:W3CDTF">2016-10-20T14:00:23Z</dcterms:modified>
</cp:coreProperties>
</file>